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608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F1079-4ACE-45BA-A761-3CB20DACB859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D5EF-D54B-4311-9007-0733D9D401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2CD5EF-D54B-4311-9007-0733D9D401C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632EF8A-D530-462E-AF89-0A6A3BD96E1E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F5406272-3A8B-4A73-B334-60549078E1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STOCK MARKET ANALYSIS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Keshav</a:t>
            </a:r>
            <a:r>
              <a:rPr lang="en-US" dirty="0" smtClean="0"/>
              <a:t> Kant </a:t>
            </a:r>
            <a:r>
              <a:rPr lang="en-US" dirty="0" err="1" smtClean="0"/>
              <a:t>Mishra</a:t>
            </a:r>
            <a:endParaRPr lang="en-US" dirty="0" smtClean="0"/>
          </a:p>
          <a:p>
            <a:r>
              <a:rPr lang="en-US" dirty="0" smtClean="0"/>
              <a:t>19BCS1887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BENEFITS/ NOVELITY OF THE APPLICATION: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637503"/>
            <a:ext cx="8183562" cy="397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COMPARITIVE STUDY OF TECHNIQUES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1167064"/>
            <a:ext cx="8183562" cy="291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ANALYSIS: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460" y="1134986"/>
            <a:ext cx="8141118" cy="2978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MOVING AVERAGE: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584" y="728565"/>
            <a:ext cx="8172870" cy="379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STRENGTH INDEX: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765" y="830170"/>
            <a:ext cx="7912507" cy="358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FUNDAMENTAL ANALYSIS TECHNIQUES: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09" y="696813"/>
            <a:ext cx="8153819" cy="385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DATASET: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8" y="530225"/>
            <a:ext cx="697070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PREDICTION: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9744" y="530225"/>
            <a:ext cx="671055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686" y="858747"/>
            <a:ext cx="8096666" cy="353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STEPS: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937" y="530225"/>
            <a:ext cx="6844163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474" y="530225"/>
            <a:ext cx="6961530" cy="520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30225"/>
            <a:ext cx="5912541" cy="44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783" y="530225"/>
            <a:ext cx="558247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668" y="530225"/>
            <a:ext cx="557470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1197" y="530225"/>
            <a:ext cx="5587644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373" y="530225"/>
            <a:ext cx="7611291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916" y="530225"/>
            <a:ext cx="6990205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OF APPLICATION: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615959"/>
            <a:ext cx="8183562" cy="401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151</TotalTime>
  <Words>52</Words>
  <Application>Microsoft Office PowerPoint</Application>
  <PresentationFormat>On-screen Show (4:3)</PresentationFormat>
  <Paragraphs>19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Aspect</vt:lpstr>
      <vt:lpstr>STOCK MARKET ANALYSIS </vt:lpstr>
      <vt:lpstr>Slide 2</vt:lpstr>
      <vt:lpstr>Slide 3</vt:lpstr>
      <vt:lpstr>Slide 4</vt:lpstr>
      <vt:lpstr>Slide 5</vt:lpstr>
      <vt:lpstr>Slide 6</vt:lpstr>
      <vt:lpstr>INTRODUCTION:</vt:lpstr>
      <vt:lpstr>GOALS:</vt:lpstr>
      <vt:lpstr>ARCHITECTURE OF APPLICATION:</vt:lpstr>
      <vt:lpstr>BENEFITS/ NOVELITY OF THE APPLICATION:</vt:lpstr>
      <vt:lpstr>COMPARITIVE STUDY OF TECHNIQUES</vt:lpstr>
      <vt:lpstr>TECHNICAL ANALYSIS:</vt:lpstr>
      <vt:lpstr>SIMPLE MOVING AVERAGE:</vt:lpstr>
      <vt:lpstr>RELATIVE STRENGTH INDEX:</vt:lpstr>
      <vt:lpstr>FUNDAMENTAL ANALYSIS TECHNIQUES:</vt:lpstr>
      <vt:lpstr>DATASET:</vt:lpstr>
      <vt:lpstr>PREDICTION:</vt:lpstr>
      <vt:lpstr>CONCLUSION:</vt:lpstr>
      <vt:lpstr>FUTURE STEPS: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KESHAV MISHRA</dc:creator>
  <cp:lastModifiedBy>KESHAV MISHRA</cp:lastModifiedBy>
  <cp:revision>16</cp:revision>
  <dcterms:created xsi:type="dcterms:W3CDTF">2022-05-20T04:16:37Z</dcterms:created>
  <dcterms:modified xsi:type="dcterms:W3CDTF">2022-05-20T10:18:06Z</dcterms:modified>
</cp:coreProperties>
</file>